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EF4E-8904-4FE7-8F8F-3CA199E7E1C7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B5AF-B7BA-45EB-B4F5-10988B618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EF4E-8904-4FE7-8F8F-3CA199E7E1C7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B5AF-B7BA-45EB-B4F5-10988B618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EF4E-8904-4FE7-8F8F-3CA199E7E1C7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B5AF-B7BA-45EB-B4F5-10988B618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EF4E-8904-4FE7-8F8F-3CA199E7E1C7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B5AF-B7BA-45EB-B4F5-10988B618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EF4E-8904-4FE7-8F8F-3CA199E7E1C7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B5AF-B7BA-45EB-B4F5-10988B618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EF4E-8904-4FE7-8F8F-3CA199E7E1C7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B5AF-B7BA-45EB-B4F5-10988B618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EF4E-8904-4FE7-8F8F-3CA199E7E1C7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B5AF-B7BA-45EB-B4F5-10988B618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EF4E-8904-4FE7-8F8F-3CA199E7E1C7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B5AF-B7BA-45EB-B4F5-10988B618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EF4E-8904-4FE7-8F8F-3CA199E7E1C7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B5AF-B7BA-45EB-B4F5-10988B618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EF4E-8904-4FE7-8F8F-3CA199E7E1C7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B5AF-B7BA-45EB-B4F5-10988B618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EF4E-8904-4FE7-8F8F-3CA199E7E1C7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EAB5AF-B7BA-45EB-B4F5-10988B618D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08EF4E-8904-4FE7-8F8F-3CA199E7E1C7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EAB5AF-B7BA-45EB-B4F5-10988B618D0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656183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solidFill>
                  <a:schemeClr val="tx1"/>
                </a:solidFill>
              </a:rPr>
              <a:t>Альтернативные источники энергии</a:t>
            </a:r>
            <a:endParaRPr lang="ru-RU" sz="4000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365104"/>
            <a:ext cx="6400800" cy="144016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Опытно-экспериментальная деятельность с детьми старшего дошкольного возраста.</a:t>
            </a:r>
          </a:p>
          <a:p>
            <a:r>
              <a:rPr lang="ru-RU" dirty="0" smtClean="0"/>
              <a:t>Подготовила воспитатель высшей квалификационной категории Медведева Е.Ф.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980729"/>
            <a:ext cx="2212848" cy="1512168"/>
          </a:xfrm>
        </p:spPr>
        <p:txBody>
          <a:bodyPr/>
          <a:lstStyle/>
          <a:p>
            <a:r>
              <a:rPr lang="ru-RU" dirty="0" smtClean="0"/>
              <a:t>Опыт с водяным колесом и </a:t>
            </a:r>
            <a:r>
              <a:rPr lang="ru-RU" dirty="0" err="1" smtClean="0"/>
              <a:t>мультиметром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95536" y="3284983"/>
            <a:ext cx="2423864" cy="1723121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Результаты опыта: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Напряжение – 0,0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Сила тока – 0,0 </a:t>
            </a: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mA</a:t>
            </a:r>
            <a:endParaRPr lang="ru-RU" sz="2000" dirty="0" smtClean="0">
              <a:latin typeface="+mj-lt"/>
            </a:endParaRPr>
          </a:p>
          <a:p>
            <a:endParaRPr lang="ru-RU" dirty="0"/>
          </a:p>
        </p:txBody>
      </p:sp>
      <p:pic>
        <p:nvPicPr>
          <p:cNvPr id="34818" name="Picture 2" descr="C:\Users\user\Desktop\P101020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5942" r="594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103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980728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Вывод: Мы наглядно увидели, что солнечная батарея дает наибольшее напряжение и наибольшую силу тока. 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827583" y="2276870"/>
          <a:ext cx="6624737" cy="3078900"/>
        </p:xfrm>
        <a:graphic>
          <a:graphicData uri="http://schemas.openxmlformats.org/drawingml/2006/table">
            <a:tbl>
              <a:tblPr/>
              <a:tblGrid>
                <a:gridCol w="2105389"/>
                <a:gridCol w="2215092"/>
                <a:gridCol w="2304256"/>
              </a:tblGrid>
              <a:tr h="933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Источник энергии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Наибольшее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напряжение,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Наибольшая сила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тока,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78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Солнечная батарея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20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Ветряно колесо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4,9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Водяное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колесо (напор воды из- под крана)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147248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/>
              <a:t>Опыт второй.</a:t>
            </a:r>
            <a:br>
              <a:rPr lang="ru-RU" sz="3100" b="1" dirty="0" smtClean="0"/>
            </a:br>
            <a:endParaRPr lang="ru-RU" sz="31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047728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Гипотеза: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Если вместо известных источников энергии использовать, например, соки или газированные напитки. Предполагаю, что газированные напитки дают наибольшее напряжение и наибольшую силу тока.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00809"/>
            <a:ext cx="8229600" cy="462379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Для опыта приготовила воду, газированный напиток, соленую воду. Из набора «Электронный конструктор» беру емкость для жидкости, медные и цинковые электроды и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мультиметр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861048"/>
            <a:ext cx="165618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987824" y="3789040"/>
            <a:ext cx="223224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 descr="C:\Users\user\Desktop\смена-молочных-зубов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573016"/>
            <a:ext cx="2257425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212976"/>
            <a:ext cx="266429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620688"/>
            <a:ext cx="252028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140968"/>
            <a:ext cx="266429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340768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Вывод: Опытным путем мы увидели, что кока-кола показала наибольшее напряжение и наибольшую силу тока. Значит, ее можно использовать в качестве альтернативного источника энергии.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15616" y="2771044"/>
          <a:ext cx="6768753" cy="2674179"/>
        </p:xfrm>
        <a:graphic>
          <a:graphicData uri="http://schemas.openxmlformats.org/drawingml/2006/table">
            <a:tbl>
              <a:tblPr/>
              <a:tblGrid>
                <a:gridCol w="2151158"/>
                <a:gridCol w="2263246"/>
                <a:gridCol w="2354349"/>
              </a:tblGrid>
              <a:tr h="723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Источник энергии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Наибольшее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напряжение,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Наибольшая сила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тока,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48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Вода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80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Соленая вода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2,5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21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Газированный</a:t>
                      </a:r>
                      <a:r>
                        <a:rPr lang="ru-RU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напиток (кока-кола)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1556792"/>
            <a:ext cx="457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+mj-lt"/>
              </a:rPr>
              <a:t>Опыт третий.</a:t>
            </a:r>
            <a:br>
              <a:rPr lang="ru-RU" sz="2800" b="1" dirty="0" smtClean="0">
                <a:solidFill>
                  <a:schemeClr val="tx2"/>
                </a:solidFill>
                <a:latin typeface="+mj-lt"/>
              </a:rPr>
            </a:br>
            <a:endParaRPr lang="ru-RU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2492896"/>
            <a:ext cx="67687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Гипотеза:</a:t>
            </a:r>
            <a:r>
              <a:rPr lang="ru-RU" dirty="0" smtClean="0"/>
              <a:t>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Если вместо соков использовать настоящие фрукты. Предполагаю, что фрукты могут быть источником энергии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268760"/>
            <a:ext cx="66247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Для опыта приготовила фрукты: яблоко, лимон, апельсин. С помощью медных и цинковых электродов, а также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</a:rPr>
              <a:t>мультиметра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измерила напряжение и силу тока.</a:t>
            </a:r>
            <a:endParaRPr lang="ru-RU" sz="2800" dirty="0"/>
          </a:p>
        </p:txBody>
      </p:sp>
      <p:pic>
        <p:nvPicPr>
          <p:cNvPr id="3074" name="Picture 2" descr="C:\Users\user\Desktop\appel-10-m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4149080"/>
            <a:ext cx="1872209" cy="1584176"/>
          </a:xfrm>
          <a:prstGeom prst="rect">
            <a:avLst/>
          </a:prstGeom>
          <a:noFill/>
        </p:spPr>
      </p:pic>
      <p:pic>
        <p:nvPicPr>
          <p:cNvPr id="3076" name="Picture 4" descr="C:\Users\user\Desktop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149080"/>
            <a:ext cx="2599184" cy="1759843"/>
          </a:xfrm>
          <a:prstGeom prst="rect">
            <a:avLst/>
          </a:prstGeom>
          <a:noFill/>
        </p:spPr>
      </p:pic>
      <p:pic>
        <p:nvPicPr>
          <p:cNvPr id="3077" name="Picture 5" descr="C:\Users\user\Desktop\74384509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005064"/>
            <a:ext cx="2880320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опыт работы\альтер. источники\P10102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84784"/>
            <a:ext cx="2520280" cy="2232248"/>
          </a:xfrm>
          <a:prstGeom prst="rect">
            <a:avLst/>
          </a:prstGeom>
          <a:noFill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484784"/>
            <a:ext cx="252028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Users\user\Desktop\опыт работы\альтер. источники\P10102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4077072"/>
            <a:ext cx="2592288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24744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Вывод: После проведенных опытов пришли к выводу, что фрукты нельзя использовать в качестве альтернативных источников энергии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87624" y="2852936"/>
          <a:ext cx="6768753" cy="2889749"/>
        </p:xfrm>
        <a:graphic>
          <a:graphicData uri="http://schemas.openxmlformats.org/drawingml/2006/table">
            <a:tbl>
              <a:tblPr/>
              <a:tblGrid>
                <a:gridCol w="2151158"/>
                <a:gridCol w="2263246"/>
                <a:gridCol w="2354349"/>
              </a:tblGrid>
              <a:tr h="642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Источник энергии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Наибольшее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напряжение,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Наибольшая сила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тока,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81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Яблоко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27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Лимон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0,2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07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Апельсин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ЭНЕРГИЯ СОЛНЦА</a:t>
            </a:r>
            <a:endParaRPr lang="ru-RU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88840"/>
            <a:ext cx="583264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305800" cy="158417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Спасибо за внимание.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ЭНЕРГИЯ ВЕТРА</a:t>
            </a:r>
            <a:endParaRPr lang="ru-RU" b="1" dirty="0"/>
          </a:p>
        </p:txBody>
      </p:sp>
      <p:pic>
        <p:nvPicPr>
          <p:cNvPr id="2050" name="Picture 2" descr="C:\Users\user\Desktop\альтер. источники\img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988840"/>
            <a:ext cx="5034880" cy="3629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ЭНЕРГИЯ ПАДАЮЩЕЙ ВОДЫ</a:t>
            </a:r>
            <a:endParaRPr lang="ru-RU" b="1" dirty="0"/>
          </a:p>
        </p:txBody>
      </p:sp>
      <p:pic>
        <p:nvPicPr>
          <p:cNvPr id="3075" name="Picture 3" descr="C:\Users\user\Desktop\альтер. источники\6afb9b6aa45554d7a148ae36f3142aae_image05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132857"/>
            <a:ext cx="5184576" cy="3404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620688"/>
            <a:ext cx="7992888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С помощью электронного конструктора «Альтернативные источники энергии» вместе с детьми решили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 выяснить, можно ли в качестве альтернативных источников энергии использовать различные напитки и фрукты.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027" name="Picture 3" descr="C:\Users\user\Desktop\опыт работы\альтер. источники\P31401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08920"/>
            <a:ext cx="3672408" cy="2736304"/>
          </a:xfrm>
          <a:prstGeom prst="rect">
            <a:avLst/>
          </a:prstGeom>
          <a:noFill/>
        </p:spPr>
      </p:pic>
      <p:pic>
        <p:nvPicPr>
          <p:cNvPr id="1028" name="Picture 4" descr="C:\Users\user\Desktop\опыт работы\альтер. источники\P3140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716016" y="2708920"/>
            <a:ext cx="3672408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 rot="10800000" flipV="1">
            <a:off x="251520" y="-272525"/>
            <a:ext cx="8352928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chemeClr val="accent2">
                  <a:lumMod val="50000"/>
                </a:schemeClr>
              </a:solidFill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Цель моей работы: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Выяснить, можно ли в качестве альтернативных источников энергии использовать различные напитки и фрукты.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Задачи: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Опытным путем определить, какой источник дает наибольшее напряжение и наибольшую силу тока;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Опытным путем определить, какие напитки и фрукты можно использовать в качестве альтернативных источников энергии;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Ответить на вопросы: «Какой напиток дает наибольшее напряжение и наибольшую силу тока?», «Какой фрукт дает наибольшее напряжение и наибольшую силу тока?».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Пробудить у детей интерес к опытно-экспериментальной деятельности.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971600" y="-1553488"/>
            <a:ext cx="7632848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Опыт первый.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Гипотеза: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Предполагаю, что наибольшее напряжение и наибольшую силу тока даст солнечная батарея.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С помощью электронного конструктора (солнечной батареи, ветряной мельницы, водяного колеса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мультиметра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) измерила напряжение и силу тока.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Опыт с солнечной батареей и </a:t>
            </a:r>
            <a:r>
              <a:rPr lang="ru-RU" dirty="0" err="1" smtClean="0"/>
              <a:t>мультиметром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3501008"/>
            <a:ext cx="2209800" cy="201622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Результаты опыта: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Напряжение –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5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Сила тока – 7 </a:t>
            </a: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mA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24178">
            <a:off x="3263694" y="1252761"/>
            <a:ext cx="5144598" cy="3858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027868"/>
          </a:xfrm>
        </p:spPr>
        <p:txBody>
          <a:bodyPr/>
          <a:lstStyle/>
          <a:p>
            <a:r>
              <a:rPr lang="ru-RU" dirty="0" smtClean="0"/>
              <a:t>Опыт с ветряным колесом и </a:t>
            </a:r>
            <a:r>
              <a:rPr lang="ru-RU" dirty="0" err="1" smtClean="0"/>
              <a:t>мультиметром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23528" y="2996951"/>
            <a:ext cx="2495872" cy="2011153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Результаты опыта: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Напряжение – 4,9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Сила тока –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2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mA</a:t>
            </a:r>
            <a:endParaRPr lang="ru-RU" sz="2000" dirty="0">
              <a:latin typeface="+mj-lt"/>
            </a:endParaRPr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5942" r="5942"/>
          <a:stretch>
            <a:fillRect/>
          </a:stretch>
        </p:blipFill>
        <p:spPr bwMode="auto">
          <a:xfrm rot="420000">
            <a:off x="3274208" y="1197651"/>
            <a:ext cx="5010496" cy="3931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271</TotalTime>
  <Words>458</Words>
  <Application>Microsoft Office PowerPoint</Application>
  <PresentationFormat>Экран (4:3)</PresentationFormat>
  <Paragraphs>104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Альтернативные источники энергии</vt:lpstr>
      <vt:lpstr>ЭНЕРГИЯ СОЛНЦА</vt:lpstr>
      <vt:lpstr>ЭНЕРГИЯ ВЕТРА</vt:lpstr>
      <vt:lpstr>ЭНЕРГИЯ ПАДАЮЩЕЙ ВОДЫ</vt:lpstr>
      <vt:lpstr>               С помощью электронного конструктора «Альтернативные источники энергии» вместе с детьми решили выяснить, можно ли в качестве альтернативных источников энергии использовать различные напитки и фрукты.  </vt:lpstr>
      <vt:lpstr>Слайд 6</vt:lpstr>
      <vt:lpstr>Слайд 7</vt:lpstr>
      <vt:lpstr>Опыт с солнечной батареей и мультиметром</vt:lpstr>
      <vt:lpstr>Опыт с ветряным колесом и мультиметром</vt:lpstr>
      <vt:lpstr>Опыт с водяным колесом и мультиметром</vt:lpstr>
      <vt:lpstr> </vt:lpstr>
      <vt:lpstr>   Опыт второй. 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Альтернативные источники энергии</dc:title>
  <dc:creator>user</dc:creator>
  <cp:lastModifiedBy>user</cp:lastModifiedBy>
  <cp:revision>31</cp:revision>
  <dcterms:created xsi:type="dcterms:W3CDTF">2016-03-17T17:45:26Z</dcterms:created>
  <dcterms:modified xsi:type="dcterms:W3CDTF">2016-04-20T18:28:44Z</dcterms:modified>
</cp:coreProperties>
</file>