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7" r:id="rId2"/>
    <p:sldId id="286" r:id="rId3"/>
    <p:sldId id="300" r:id="rId4"/>
    <p:sldId id="283" r:id="rId5"/>
    <p:sldId id="289" r:id="rId6"/>
    <p:sldId id="301" r:id="rId7"/>
    <p:sldId id="265" r:id="rId8"/>
    <p:sldId id="290" r:id="rId9"/>
    <p:sldId id="302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C9527-5BF7-43C2-A472-745E4CCF86E3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2237C-C081-476F-9F9B-AE18DB7BC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23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525-FA66-4033-8D2E-86C7FD0F17C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C026-1B48-42F7-AE25-A4B94B060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525-FA66-4033-8D2E-86C7FD0F17C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C026-1B48-42F7-AE25-A4B94B060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3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525-FA66-4033-8D2E-86C7FD0F17C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C026-1B48-42F7-AE25-A4B94B060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9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525-FA66-4033-8D2E-86C7FD0F17C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C026-1B48-42F7-AE25-A4B94B060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9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525-FA66-4033-8D2E-86C7FD0F17C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C026-1B48-42F7-AE25-A4B94B060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0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525-FA66-4033-8D2E-86C7FD0F17C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C026-1B48-42F7-AE25-A4B94B060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1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525-FA66-4033-8D2E-86C7FD0F17C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C026-1B48-42F7-AE25-A4B94B060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1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525-FA66-4033-8D2E-86C7FD0F17C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C026-1B48-42F7-AE25-A4B94B060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0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525-FA66-4033-8D2E-86C7FD0F17C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C026-1B48-42F7-AE25-A4B94B060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6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525-FA66-4033-8D2E-86C7FD0F17C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C026-1B48-42F7-AE25-A4B94B060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0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525-FA66-4033-8D2E-86C7FD0F17C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C026-1B48-42F7-AE25-A4B94B060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0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alpha val="0"/>
              </a:schemeClr>
            </a:gs>
            <a:gs pos="100000">
              <a:schemeClr val="tx1"/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2525-FA66-4033-8D2E-86C7FD0F17C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C026-1B48-42F7-AE25-A4B94B060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54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571" y="2524836"/>
            <a:ext cx="7506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«СКАЗОЧНЫЙ  ГОРОД»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0304" y="5234338"/>
            <a:ext cx="533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МКДОУ№14  «Березка»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Фоменко О.А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7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4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194"/>
            <a:ext cx="9144000" cy="51025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8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56" y="857250"/>
            <a:ext cx="5128146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32" y="1215504"/>
            <a:ext cx="2825087" cy="3551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78" y="2106021"/>
            <a:ext cx="2906973" cy="3551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304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47" y="1225740"/>
            <a:ext cx="2835322" cy="3562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60" y="2126491"/>
            <a:ext cx="2814850" cy="3531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475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4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52" y="857251"/>
            <a:ext cx="6489510" cy="4806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05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12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16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павел</cp:lastModifiedBy>
  <cp:revision>41</cp:revision>
  <dcterms:created xsi:type="dcterms:W3CDTF">2018-11-28T17:01:06Z</dcterms:created>
  <dcterms:modified xsi:type="dcterms:W3CDTF">2019-01-20T15:57:55Z</dcterms:modified>
</cp:coreProperties>
</file>