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68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6F926-6E33-4E27-940B-28AE0016FCC4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2C1EA-1EFF-49F0-923E-7F80AD8F6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2C1EA-1EFF-49F0-923E-7F80AD8F6BE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BDE520-7810-4755-89D4-2E45DC207BCE}" type="datetimeFigureOut">
              <a:rPr lang="ru-RU" smtClean="0"/>
              <a:pPr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7F62CEF-01A9-423C-984C-8F12A67FC3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b="1" dirty="0" smtClean="0"/>
              <a:t>Использование мнемотехники в развитии речи у детей дошкольного возраста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23928" y="4509120"/>
            <a:ext cx="4824536" cy="144016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Подготовила воспитатель МКДОУ № 14 «Березка» Медведева Елена Федоровна</a:t>
            </a:r>
            <a:endParaRPr lang="ru-RU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Мнемотаблицы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2.bp.blogspot.com/-sd380Yhfw-4/VfZr21xJ3bI/AAAAAAAATMo/X5jXIkUG2MA/s1600/%25D0%25BE%25D0%25BF%25D0%25B8%25D1%2581%2B%25D1%2580%25D0%25B0%25D1%2581%25D1%2581%25D0%25BA%25D0%25B0%25D0%25B7%2B%25D0%25BE%25D0%25B2%25D0%25BE%25D1%2589%25D0%25B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204864"/>
            <a:ext cx="381607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s://im0-tub-ru.yandex.net/i?id=c658abf3110c92987157f2f80b4ef4eb-l&amp;n=1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49488"/>
            <a:ext cx="4104457" cy="37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01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Этапы использования </a:t>
            </a:r>
            <a:r>
              <a:rPr lang="ru-RU" b="1" dirty="0" err="1" smtClean="0">
                <a:solidFill>
                  <a:srgbClr val="FF0000"/>
                </a:solidFill>
              </a:rPr>
              <a:t>мнемотаблиц</a:t>
            </a:r>
            <a:r>
              <a:rPr lang="ru-RU" b="1" dirty="0" smtClean="0">
                <a:solidFill>
                  <a:srgbClr val="FF0000"/>
                </a:solidFill>
              </a:rPr>
              <a:t>: 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b="1" dirty="0" smtClean="0"/>
              <a:t>   </a:t>
            </a:r>
            <a:r>
              <a:rPr lang="ru-RU" sz="2600" b="1" u="sng" dirty="0" smtClean="0">
                <a:solidFill>
                  <a:schemeClr val="tx2"/>
                </a:solidFill>
              </a:rPr>
              <a:t>Этап № 1</a:t>
            </a:r>
            <a:r>
              <a:rPr lang="ru-RU" sz="2600" b="1" dirty="0" smtClean="0">
                <a:solidFill>
                  <a:schemeClr val="tx2"/>
                </a:solidFill>
              </a:rPr>
              <a:t>  -  Рассматривание таблицы и разбор того, что на ней изображено.</a:t>
            </a:r>
            <a:br>
              <a:rPr lang="ru-RU" sz="2600" b="1" dirty="0" smtClean="0">
                <a:solidFill>
                  <a:schemeClr val="tx2"/>
                </a:solidFill>
              </a:rPr>
            </a:br>
            <a:r>
              <a:rPr lang="ru-RU" sz="2600" b="1" u="sng" dirty="0" smtClean="0">
                <a:solidFill>
                  <a:schemeClr val="tx2"/>
                </a:solidFill>
              </a:rPr>
              <a:t>Этап № 2  </a:t>
            </a:r>
            <a:r>
              <a:rPr lang="ru-RU" sz="2600" b="1" dirty="0" smtClean="0">
                <a:solidFill>
                  <a:schemeClr val="tx2"/>
                </a:solidFill>
              </a:rPr>
              <a:t>-  Перекодирование информации, т.е. преобразование из абстрактных символов в образы.</a:t>
            </a:r>
            <a:br>
              <a:rPr lang="ru-RU" sz="2600" b="1" dirty="0" smtClean="0">
                <a:solidFill>
                  <a:schemeClr val="tx2"/>
                </a:solidFill>
              </a:rPr>
            </a:br>
            <a:r>
              <a:rPr lang="ru-RU" sz="2600" b="1" u="sng" dirty="0" smtClean="0">
                <a:solidFill>
                  <a:schemeClr val="tx2"/>
                </a:solidFill>
              </a:rPr>
              <a:t>Этап № 3 </a:t>
            </a:r>
            <a:r>
              <a:rPr lang="ru-RU" sz="2600" b="1" dirty="0" smtClean="0">
                <a:solidFill>
                  <a:schemeClr val="tx2"/>
                </a:solidFill>
              </a:rPr>
              <a:t>-  Осуществляется пересказ информации (сказки, рассказа) с опорой на символы (образы), т.е происходит отработка метода запоминания</a:t>
            </a:r>
            <a:br>
              <a:rPr lang="ru-RU" sz="2600" b="1" dirty="0" smtClean="0">
                <a:solidFill>
                  <a:schemeClr val="tx2"/>
                </a:solidFill>
              </a:rPr>
            </a:br>
            <a:r>
              <a:rPr lang="ru-RU" sz="2600" b="1" u="sng" dirty="0" smtClean="0">
                <a:solidFill>
                  <a:schemeClr val="tx2"/>
                </a:solidFill>
              </a:rPr>
              <a:t>Этап № 4 </a:t>
            </a:r>
            <a:r>
              <a:rPr lang="ru-RU" sz="2600" b="1" dirty="0" smtClean="0">
                <a:solidFill>
                  <a:schemeClr val="tx2"/>
                </a:solidFill>
              </a:rPr>
              <a:t> - Делается графическая зарисовка </a:t>
            </a:r>
            <a:r>
              <a:rPr lang="ru-RU" sz="2600" b="1" dirty="0" err="1" smtClean="0">
                <a:solidFill>
                  <a:schemeClr val="tx2"/>
                </a:solidFill>
              </a:rPr>
              <a:t>мнемотаблицы</a:t>
            </a:r>
            <a:r>
              <a:rPr lang="ru-RU" sz="2600" b="1" dirty="0" smtClean="0">
                <a:solidFill>
                  <a:schemeClr val="tx2"/>
                </a:solidFill>
              </a:rPr>
              <a:t>.</a:t>
            </a:r>
            <a:br>
              <a:rPr lang="ru-RU" sz="2600" b="1" dirty="0" smtClean="0">
                <a:solidFill>
                  <a:schemeClr val="tx2"/>
                </a:solidFill>
              </a:rPr>
            </a:br>
            <a:r>
              <a:rPr lang="ru-RU" sz="2600" b="1" u="sng" dirty="0" smtClean="0">
                <a:solidFill>
                  <a:schemeClr val="tx2"/>
                </a:solidFill>
              </a:rPr>
              <a:t>Этап № 5 </a:t>
            </a:r>
            <a:r>
              <a:rPr lang="ru-RU" sz="2600" b="1" dirty="0" smtClean="0">
                <a:solidFill>
                  <a:schemeClr val="tx2"/>
                </a:solidFill>
              </a:rPr>
              <a:t> - Каждая таблица может быть воспроизведена ребенком при ее показе ему.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Составление дошкольниками описательных рассказов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s://arhivurokov.ru/videouroki/html/2017/10/24/v_59ef6ef1e379a/99697151_3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45638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rhivurokov.ru/multiurok/f/5/1/f512dfe98c23979d9f233d71d61a03df25eb0b67/didaktichieskaia-ighra-s-kartinkami-rasskazhi-ka-d_3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314453" cy="406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 разучивании стихотворений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maam.ru/upload/blogs/detsad-71407-14330747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348879"/>
            <a:ext cx="4248471" cy="38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ds04.infourok.ru/uploads/ex/1098/000cf55f-19e86ea9/hello_html_m5f44b61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420888"/>
            <a:ext cx="3901827" cy="361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45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Отгадывание и загадывание загадок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logoped18.ru/images/mnemotekhnika-v-zagadkakh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72008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764704"/>
            <a:ext cx="8382000" cy="108012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Метод моделирования можно с успехом применять в любой образовательной области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1000" y="1916832"/>
            <a:ext cx="4041648" cy="576064"/>
          </a:xfrm>
        </p:spPr>
        <p:txBody>
          <a:bodyPr/>
          <a:lstStyle/>
          <a:p>
            <a:r>
              <a:rPr lang="ru-RU" i="1" dirty="0" smtClean="0"/>
              <a:t>Развитие навыков самообслуживания</a:t>
            </a:r>
            <a:endParaRPr lang="ru-RU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21225" y="1916832"/>
            <a:ext cx="4041775" cy="576064"/>
          </a:xfrm>
        </p:spPr>
        <p:txBody>
          <a:bodyPr/>
          <a:lstStyle/>
          <a:p>
            <a:r>
              <a:rPr lang="ru-RU" i="1" dirty="0" smtClean="0"/>
              <a:t>Развитие культурно-гигиенических навыков</a:t>
            </a:r>
            <a:endParaRPr lang="ru-RU" i="1" dirty="0"/>
          </a:p>
        </p:txBody>
      </p:sp>
      <p:pic>
        <p:nvPicPr>
          <p:cNvPr id="9" name="Содержимое 8" descr="http://womanadvice.ru/sites/default/files/tania/mnemotehnika_v_detskom_sadu_ris.1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2937"/>
            <a:ext cx="4041775" cy="338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://deteylechenie.ru/wp-content/uploads/2017/10/kak-myt-ruki-v-detskom-sadu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2780928"/>
            <a:ext cx="4041775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9979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pic>
        <p:nvPicPr>
          <p:cNvPr id="3" name="Рисунок 2" descr="https://portal.iv-edu.ru/dep/mouokohma/kohma_ladushki/DocLib/%D0%9B%D0%BE%D0%B3%D0%BE%D0%BF%D0%B5%D0%B4/%D0%91%D1%83%D0%B4%D0%B5%D0%BC%20%D0%B3%D0%BE%D0%B2%D0%BE%D1%80%D0%B8%D1%82%D1%8C%20%D0%BF%D1%80%D0%B0%D0%B2%D0%B8%D0%BB%D1%8C%D0%BD%D0%B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01008"/>
            <a:ext cx="4352528" cy="275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268413"/>
            <a:ext cx="8229600" cy="439261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Если учить ребёнка каким-нибудь неизвестным ему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Пяти словам – он долго будет и напрасно мучиться,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Но если свяжите двадцать таких слов с картинками,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Их он усвоит на лету.</a:t>
            </a:r>
          </a:p>
          <a:p>
            <a:pPr algn="ctr">
              <a:buNone/>
            </a:pPr>
            <a:endParaRPr lang="ru-RU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К. Д. Ушинский</a:t>
            </a:r>
            <a:r>
              <a:rPr lang="ru-RU" b="1" i="1" dirty="0" smtClean="0">
                <a:solidFill>
                  <a:srgbClr val="002060"/>
                </a:solidFill>
              </a:rPr>
              <a:t>.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Развитие речи детей является одним из самых важных приобретений ребенка в дошкольном возрасте и рассматривается в современном дошкольном образовании как общая основа воспитания и обучения детей.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Трудности в развитии речи детей: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85696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chemeClr val="tx2"/>
                </a:solidFill>
              </a:rPr>
              <a:t>недостаточный словарный запас и как следствие, неспособность составить распространенное предложение;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бедная диалогическая речь: неспособность грамотно и доступно сформулировать вопрос, построить ответ;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бедная монологическая речь: неспособность составить  сюжетный или описательный рассказ на предложенную тему, пересказать текст.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0182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такое мнемотехника?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Мнемотехника </a:t>
            </a:r>
            <a:r>
              <a:rPr lang="ru-RU" b="1" dirty="0" smtClean="0">
                <a:solidFill>
                  <a:schemeClr val="tx2"/>
                </a:solidFill>
              </a:rPr>
              <a:t>- в переводе с греческого - «искусство запоминания». Это система методов и приемов, обеспечивающих успешное запоминание, сохранение и воспроизведение информации, знаний об особенностях объектов природы, об окружающем мире, эффективное запоминание структуры рассказа, и, конечно, развитие речи.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дает мнемотехника?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Служит дидактическим материалом в работе по развитие связной речи детей и используется для: 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>Обогащения словарного запаса;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>При обучение составлении рассказов;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>При пересказах  художественной литературы;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>При отгадывании и загадывании загадок;</a:t>
            </a:r>
          </a:p>
          <a:p>
            <a:pPr lvl="0"/>
            <a:r>
              <a:rPr lang="ru-RU" b="1" i="1" dirty="0" smtClean="0">
                <a:solidFill>
                  <a:srgbClr val="0070C0"/>
                </a:solidFill>
              </a:rPr>
              <a:t>При заучивании стихов, пословиц и поговорок.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Приемы мнемотехники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dirty="0" smtClean="0"/>
              <a:t> </a:t>
            </a:r>
            <a:r>
              <a:rPr lang="ru-RU" sz="3600" b="1" dirty="0" err="1" smtClean="0">
                <a:solidFill>
                  <a:schemeClr val="tx2"/>
                </a:solidFill>
              </a:rPr>
              <a:t>Мнемоквадрат</a:t>
            </a:r>
            <a:endParaRPr lang="ru-RU" sz="3600" b="1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3600" b="1" dirty="0" err="1" smtClean="0">
                <a:solidFill>
                  <a:schemeClr val="tx2"/>
                </a:solidFill>
              </a:rPr>
              <a:t>Мнемодорожка</a:t>
            </a:r>
            <a:endParaRPr lang="ru-RU" sz="3600" b="1" dirty="0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3600" b="1" dirty="0" err="1" smtClean="0">
                <a:solidFill>
                  <a:schemeClr val="tx2"/>
                </a:solidFill>
              </a:rPr>
              <a:t>Мнемотаблица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up/datas/249090/01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1403648" y="1143000"/>
            <a:ext cx="7056783" cy="5310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298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err="1" smtClean="0">
                <a:solidFill>
                  <a:srgbClr val="FF0000"/>
                </a:solidFill>
              </a:rPr>
              <a:t>Мнемодорожка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1" name="Содержимое 10" descr="http://900igr.net/up/datai/112112/0026-022-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784887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900igr.net/up/datai/112112/0026-023-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806489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211</TotalTime>
  <Words>282</Words>
  <Application>Microsoft Office PowerPoint</Application>
  <PresentationFormat>Экран (4:3)</PresentationFormat>
  <Paragraphs>38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«Использование мнемотехники в развитии речи у детей дошкольного возраста»</vt:lpstr>
      <vt:lpstr>Слайд 2</vt:lpstr>
      <vt:lpstr>Слайд 3</vt:lpstr>
      <vt:lpstr>Трудности в развитии речи детей:</vt:lpstr>
      <vt:lpstr>Что такое мнемотехника?</vt:lpstr>
      <vt:lpstr>Что дает мнемотехника?</vt:lpstr>
      <vt:lpstr>Приемы мнемотехники</vt:lpstr>
      <vt:lpstr>Слайд 8</vt:lpstr>
      <vt:lpstr>Мнемодорожка </vt:lpstr>
      <vt:lpstr>Мнемотаблицы </vt:lpstr>
      <vt:lpstr> Этапы использования мнемотаблиц:  </vt:lpstr>
      <vt:lpstr>Составление дошкольниками описательных рассказов</vt:lpstr>
      <vt:lpstr>При разучивании стихотворений</vt:lpstr>
      <vt:lpstr>Отгадывание и загадывание загадок</vt:lpstr>
      <vt:lpstr>Метод моделирования можно с успехом применять в любой образовательной области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мнемотехники в развитии речи у детей дошкольного возраста»</dc:title>
  <dc:creator>RePack by SPecialiST</dc:creator>
  <cp:lastModifiedBy>RePack by SPecialiST</cp:lastModifiedBy>
  <cp:revision>23</cp:revision>
  <dcterms:created xsi:type="dcterms:W3CDTF">2018-02-24T08:01:45Z</dcterms:created>
  <dcterms:modified xsi:type="dcterms:W3CDTF">2018-02-24T11:36:56Z</dcterms:modified>
</cp:coreProperties>
</file>