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43C3-7D6F-48F8-98A8-26023C6DC284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B229-F86A-4035-A494-9267525F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259" y="928670"/>
            <a:ext cx="6517482" cy="27146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рисованию  для детей 4-5 лет 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7858179" cy="12858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Нетрадиционная  техника рисования воздушными шарами: «Анютины глазки».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7117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№14 «Березка».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5786454"/>
            <a:ext cx="2357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Составила  воспитатель: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Глазева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Е.Н.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4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5238" cy="54114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5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79"/>
            <a:ext cx="7286676" cy="546500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5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161132" cy="4214842"/>
          </a:xfrm>
          <a:prstGeom prst="rect">
            <a:avLst/>
          </a:prstGeom>
        </p:spPr>
      </p:pic>
      <p:pic>
        <p:nvPicPr>
          <p:cNvPr id="3" name="Рисунок 2" descr="IMG_20180406_09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214422"/>
            <a:ext cx="5130816" cy="42148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5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7035829" cy="52768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5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429552" cy="55721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10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429420" cy="4822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работы</a:t>
            </a:r>
            <a:endParaRPr lang="ru-RU" sz="5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114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321581" cy="54911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10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929090" cy="3214710"/>
          </a:xfrm>
          <a:prstGeom prst="rect">
            <a:avLst/>
          </a:prstGeom>
        </p:spPr>
      </p:pic>
      <p:pic>
        <p:nvPicPr>
          <p:cNvPr id="3" name="Рисунок 2" descr="IMG_20180406_100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857652" cy="316113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114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631146" cy="572336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101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6654827" cy="499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Цель мастер-класса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Познакомить детей с нетрадиционной техникой рисования слегка надутыми воздушными шарами.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857765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643314"/>
            <a:ext cx="4643470" cy="28336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Предварительная работа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anjutiny-glazki-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1"/>
            <a:ext cx="4000528" cy="3437158"/>
          </a:xfrm>
        </p:spPr>
      </p:pic>
      <p:pic>
        <p:nvPicPr>
          <p:cNvPr id="6" name="Содержимое 5" descr="Nature___Flowers_Beautiful_flowers_viola_(violet__pansy)_in_the_garden_066236_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357430"/>
            <a:ext cx="4086254" cy="34290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Легенды о цветке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anyutinyglazki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33052"/>
            <a:ext cx="5929354" cy="435436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Ход мастер- класса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000241"/>
            <a:ext cx="7772870" cy="3790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рабочего места.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86058"/>
            <a:ext cx="602775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Фиолетовую краску разводим водой и обмакиваем в неё кончик воздушного шарика.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286544" cy="38576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Кончиком шарика делаем два рядом отпечатка на листе бумаги, третий опечаток делаем внизу, посредине. Для некоторых цветов можно сделать два отпечатка одного цвета и третий отпечаток другого цвета. Всё зависит от вашей фантазии.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35940"/>
            <a:ext cx="5857916" cy="42791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Берём чистый шарик. Можно рисовать этим же шариком, но его хорошо протереть влажной салфеткой. Набираем шариком жёлтую, потом оранжевую краски и делаем отпечатки вверху, посередине, между фиолетовыми кружками. Даём рисунку немного просохнуть. Берём чистый шарик, и белой краской делаем отпечатки в середину фиолетовых кружочков. Если белая краска не очень ярко получилась, можно повторить нанесение отпечатка.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6643733" cy="411975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краска сохнет, рисуем зелёный фон вокруг цветов. Для рисования фона используем толстую кисть. Тонкой кистью рисуем вокруг траву.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5715040" cy="428628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Берём тонкую кисть и рисуем серединку у цветов на белых отпечатках.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28795" y="2071678"/>
            <a:ext cx="5319742" cy="398980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 краски для отпечатков можно брать любые, главное чтобы они сочетались. Ведь в природе существует сейчас много разных сортов Анютиных глазок.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923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57224" y="2203832"/>
            <a:ext cx="7215238" cy="4196983"/>
          </a:xfr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95492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Творческих успехов!</a:t>
            </a:r>
            <a:endParaRPr kumimoji="0" lang="ru-RU" sz="72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мастер -класса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000241"/>
            <a:ext cx="7772870" cy="379096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рисовать  новым способом - воздушными шарами (слегка надутыми).</a:t>
            </a:r>
          </a:p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делать воздушными шарами отпечатки на листе бумаги, смешивая краски или наносить одну поверх другой. </a:t>
            </a:r>
          </a:p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Учить детей видеть красоту цвета в различных цветовых сочетаний.</a:t>
            </a:r>
          </a:p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Побуждать детей к творческой активности, помочь в овладении изобразительными навыками и умениями.</a:t>
            </a:r>
          </a:p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уверенность в освоении новых художественных материалов и способов работы с ними.</a:t>
            </a:r>
          </a:p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к природе.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959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мастер-класса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571613"/>
            <a:ext cx="7772870" cy="42195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При  Проведении занятий с использованием 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нетрадиционных техник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• Способствует снятию детских страхов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Развивает уверенность в своих силах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Развивает пространственное мышление;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Учит детей свободно выражать свой замысел;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Побуждает детей к творческим поискам и решениям;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Учит детей работать с разнообразным материалом;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• Развивает чувство композиции, ритма, колорита,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чувство фактурности и объёмности;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Развивает мелкую моторику рук;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Развивает творческие способности, воображение и полёт фантазии.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• Во время работы дети получают эстетическое удовольствие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57167"/>
            <a:ext cx="7773338" cy="15001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Проведенные Работы с детьми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406_09335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5643602" cy="46885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286544" cy="5205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4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928670"/>
            <a:ext cx="6572296" cy="49196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4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6953298" cy="52149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406_094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559576" cy="53038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</Template>
  <TotalTime>495</TotalTime>
  <Words>297</Words>
  <Application>Microsoft Office PowerPoint</Application>
  <PresentationFormat>Экран (4:3)</PresentationFormat>
  <Paragraphs>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Капля</vt:lpstr>
      <vt:lpstr>Мастер – класс                       по рисованию  для детей 4-5 лет </vt:lpstr>
      <vt:lpstr>Цель мастер-класса</vt:lpstr>
      <vt:lpstr>Задачи мастер -класса</vt:lpstr>
      <vt:lpstr>Актуальность мастер-класса</vt:lpstr>
      <vt:lpstr>Проведенные Работы с детьми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Предварительная работа</vt:lpstr>
      <vt:lpstr>Легенды о цветке</vt:lpstr>
      <vt:lpstr>Ход мастер- класса</vt:lpstr>
      <vt:lpstr>Фиолетовую краску разводим водой и обмакиваем в неё кончик воздушного шарика.</vt:lpstr>
      <vt:lpstr> Кончиком шарика делаем два рядом отпечатка на листе бумаги, третий опечаток делаем внизу, посредине. Для некоторых цветов можно сделать два отпечатка одного цвета и третий отпечаток другого цвета. Всё зависит от вашей фантазии. </vt:lpstr>
      <vt:lpstr>Берём чистый шарик. Можно рисовать этим же шариком, но его хорошо протереть влажной салфеткой. Набираем шариком жёлтую, потом оранжевую краски и делаем отпечатки вверху, посередине, между фиолетовыми кружками. Даём рисунку немного просохнуть. Берём чистый шарик, и белой краской делаем отпечатки в середину фиолетовых кружочков. Если белая краска не очень ярко получилась, можно повторить нанесение отпечатка.</vt:lpstr>
      <vt:lpstr>Пока краска сохнет, рисуем зелёный фон вокруг цветов. Для рисования фона используем толстую кисть. Тонкой кистью рисуем вокруг траву.</vt:lpstr>
      <vt:lpstr>Берём тонкую кисть и рисуем серединку у цветов на белых отпечатках.</vt:lpstr>
      <vt:lpstr>Цвета краски для отпечатков можно брать любые, главное чтобы они сочетались. Ведь в природе существует сейчас много разных сортов Анютиных глазок.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2018-04-01T05:52:04Z</dcterms:created>
  <dcterms:modified xsi:type="dcterms:W3CDTF">2018-05-07T16:57:13Z</dcterms:modified>
</cp:coreProperties>
</file>