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94" autoAdjust="0"/>
  </p:normalViewPr>
  <p:slideViewPr>
    <p:cSldViewPr>
      <p:cViewPr>
        <p:scale>
          <a:sx n="76" d="100"/>
          <a:sy n="76" d="100"/>
        </p:scale>
        <p:origin x="-2634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511FA-E0CA-4C31-9F6F-92B23137237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4FC70-5231-40E3-B160-D8FC1D2C8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4FC70-5231-40E3-B160-D8FC1D2C88E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7274-1228-4F33-B200-D661CE6373FD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91C3-8EDC-4F7D-8228-A81F1EB5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7274-1228-4F33-B200-D661CE6373FD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91C3-8EDC-4F7D-8228-A81F1EB5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7274-1228-4F33-B200-D661CE6373FD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91C3-8EDC-4F7D-8228-A81F1EB5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7274-1228-4F33-B200-D661CE6373FD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91C3-8EDC-4F7D-8228-A81F1EB5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7274-1228-4F33-B200-D661CE6373FD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91C3-8EDC-4F7D-8228-A81F1EB5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7274-1228-4F33-B200-D661CE6373FD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91C3-8EDC-4F7D-8228-A81F1EB5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7274-1228-4F33-B200-D661CE6373FD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91C3-8EDC-4F7D-8228-A81F1EB5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7274-1228-4F33-B200-D661CE6373FD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91C3-8EDC-4F7D-8228-A81F1EB5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7274-1228-4F33-B200-D661CE6373FD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91C3-8EDC-4F7D-8228-A81F1EB5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7274-1228-4F33-B200-D661CE6373FD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E91C3-8EDC-4F7D-8228-A81F1EB5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7274-1228-4F33-B200-D661CE6373FD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CE91C3-8EDC-4F7D-8228-A81F1EB5E2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ED7274-1228-4F33-B200-D661CE6373FD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CE91C3-8EDC-4F7D-8228-A81F1EB5E29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Оздоровительные голосовые песенки – игры для детей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Гурина Л.Н.  Музыкальный руководитель МКДОУ </a:t>
            </a:r>
            <a:r>
              <a:rPr lang="ru-RU" dirty="0" err="1" smtClean="0"/>
              <a:t>д</a:t>
            </a:r>
            <a:r>
              <a:rPr lang="ru-RU" smtClean="0"/>
              <a:t>/с№</a:t>
            </a:r>
            <a:r>
              <a:rPr lang="ru-RU" dirty="0" smtClean="0"/>
              <a:t>14 «Берёзка</a:t>
            </a:r>
            <a:r>
              <a:rPr lang="ru-RU" smtClean="0"/>
              <a:t>» с.Дивное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0318"/>
            <a:ext cx="8229600" cy="15613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"Песенка про смех"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367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Все игрушки любят смех.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"</a:t>
            </a:r>
            <a:r>
              <a:rPr lang="ru-RU" dirty="0" err="1" smtClean="0"/>
              <a:t>Ха-ха-ха-ха-ха-ха-ха</a:t>
            </a:r>
            <a:r>
              <a:rPr lang="ru-RU" dirty="0" smtClean="0"/>
              <a:t>".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Это хаханьки для всех.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"</a:t>
            </a:r>
            <a:r>
              <a:rPr lang="ru-RU" dirty="0" err="1" smtClean="0"/>
              <a:t>Ха-ха-ха-ха-ха-ха-ха</a:t>
            </a:r>
            <a:r>
              <a:rPr lang="ru-RU" dirty="0" smtClean="0"/>
              <a:t>".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Им смешинка в рот попала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"</a:t>
            </a:r>
            <a:r>
              <a:rPr lang="ru-RU" dirty="0" err="1" smtClean="0"/>
              <a:t>Ха-ха-ха-ха-ха-ха-ха</a:t>
            </a:r>
            <a:r>
              <a:rPr lang="ru-RU" dirty="0" smtClean="0"/>
              <a:t>" </a:t>
            </a:r>
            <a:br>
              <a:rPr lang="ru-RU" dirty="0" smtClean="0"/>
            </a:br>
            <a:r>
              <a:rPr lang="ru-RU" dirty="0" smtClean="0"/>
              <a:t>И в животике застряла. </a:t>
            </a:r>
            <a:br>
              <a:rPr lang="ru-RU" dirty="0" smtClean="0"/>
            </a:br>
            <a:r>
              <a:rPr lang="ru-RU" dirty="0" smtClean="0"/>
              <a:t>"</a:t>
            </a:r>
            <a:r>
              <a:rPr lang="ru-RU" dirty="0" err="1" smtClean="0"/>
              <a:t>Ха-ха-ха-ха-ха-ха-ха</a:t>
            </a:r>
            <a:r>
              <a:rPr lang="ru-RU" dirty="0" smtClean="0"/>
              <a:t>". </a:t>
            </a:r>
            <a:br>
              <a:rPr lang="ru-RU" dirty="0" smtClean="0"/>
            </a:br>
            <a:r>
              <a:rPr lang="ru-RU" dirty="0" smtClean="0"/>
              <a:t>Мишки весело хохочут</a:t>
            </a:r>
            <a:br>
              <a:rPr lang="ru-RU" dirty="0" smtClean="0"/>
            </a:br>
            <a:r>
              <a:rPr lang="ru-RU" dirty="0" smtClean="0"/>
              <a:t>"</a:t>
            </a:r>
            <a:r>
              <a:rPr lang="ru-RU" dirty="0" err="1" smtClean="0"/>
              <a:t>Го-го-го-го-го-го-го</a:t>
            </a:r>
            <a:r>
              <a:rPr lang="ru-RU" dirty="0" smtClean="0"/>
              <a:t>", </a:t>
            </a:r>
            <a:br>
              <a:rPr lang="ru-RU" dirty="0" smtClean="0"/>
            </a:br>
            <a:r>
              <a:rPr lang="ru-RU" dirty="0" smtClean="0"/>
              <a:t>Толстым голосом грохочут</a:t>
            </a:r>
            <a:br>
              <a:rPr lang="ru-RU" dirty="0" smtClean="0"/>
            </a:br>
            <a:r>
              <a:rPr lang="ru-RU" dirty="0" smtClean="0"/>
              <a:t>"</a:t>
            </a:r>
            <a:r>
              <a:rPr lang="ru-RU" dirty="0" err="1" smtClean="0"/>
              <a:t>Го-го-го-го-го-го-го</a:t>
            </a:r>
            <a:r>
              <a:rPr lang="ru-RU" dirty="0" smtClean="0"/>
              <a:t>". </a:t>
            </a:r>
            <a:br>
              <a:rPr lang="ru-RU" dirty="0" smtClean="0"/>
            </a:br>
            <a:r>
              <a:rPr lang="ru-RU" dirty="0" smtClean="0"/>
              <a:t>А мартышки верещат</a:t>
            </a:r>
            <a:br>
              <a:rPr lang="ru-RU" dirty="0" smtClean="0"/>
            </a:br>
            <a:r>
              <a:rPr lang="ru-RU" dirty="0" smtClean="0"/>
              <a:t>"</a:t>
            </a:r>
            <a:r>
              <a:rPr lang="ru-RU" dirty="0" err="1" smtClean="0"/>
              <a:t>Ха-ха-ха-ха-ха-ха-ха</a:t>
            </a:r>
            <a:r>
              <a:rPr lang="ru-RU" dirty="0" smtClean="0"/>
              <a:t>", </a:t>
            </a:r>
            <a:br>
              <a:rPr lang="ru-RU" dirty="0" smtClean="0"/>
            </a:br>
            <a:r>
              <a:rPr lang="ru-RU" dirty="0" smtClean="0"/>
              <a:t>Тонким голосом пищат</a:t>
            </a:r>
            <a:br>
              <a:rPr lang="ru-RU" dirty="0" smtClean="0"/>
            </a:br>
            <a:r>
              <a:rPr lang="ru-RU" dirty="0" smtClean="0"/>
              <a:t>"</a:t>
            </a:r>
            <a:r>
              <a:rPr lang="ru-RU" dirty="0" err="1" smtClean="0"/>
              <a:t>Ха-ха-ха-ха-ха-ха-ха</a:t>
            </a:r>
            <a:r>
              <a:rPr lang="ru-RU" dirty="0" smtClean="0"/>
              <a:t>".</a:t>
            </a:r>
            <a:endParaRPr lang="ru-RU" dirty="0"/>
          </a:p>
        </p:txBody>
      </p:sp>
      <p:pic>
        <p:nvPicPr>
          <p:cNvPr id="12290" name="Picture 2" descr="C:\Users\Мама\Desktop\ori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928802"/>
            <a:ext cx="3404295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Музыкальные </a:t>
            </a:r>
            <a:r>
              <a:rPr lang="ru-RU" sz="4000" b="1" dirty="0" err="1" smtClean="0"/>
              <a:t>складушки</a:t>
            </a:r>
            <a:r>
              <a:rPr lang="ru-RU" sz="4000" b="1" dirty="0" smtClean="0"/>
              <a:t> развивают ребенка целостно: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-тренируют память и интуицию;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-развивают логическое и образное мышление;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- учат создавать творческий продукт - образ в игре;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- использование симметричных движений обеспечивает гармоничное развитие полушарий мозга, что гарантирует развитие координации движений в пространстве, а в будущем - хороший почерк и беглость в чтении.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-тренируют творческие способности ребенка, а значит, его активность, самостоятельность, оригинальность в создании продукта творчества, свободу и привлекательность в общении.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1756"/>
            <a:ext cx="8229600" cy="14899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«Веселые игрушки»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Мама\Desktop\ципленок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571612"/>
            <a:ext cx="1428760" cy="1428760"/>
          </a:xfrm>
          <a:prstGeom prst="rect">
            <a:avLst/>
          </a:prstGeom>
          <a:noFill/>
        </p:spPr>
      </p:pic>
      <p:pic>
        <p:nvPicPr>
          <p:cNvPr id="5124" name="Picture 4" descr="C:\Users\Мама\Desktop\img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143248"/>
            <a:ext cx="1785950" cy="1428760"/>
          </a:xfrm>
          <a:prstGeom prst="rect">
            <a:avLst/>
          </a:prstGeom>
          <a:noFill/>
        </p:spPr>
      </p:pic>
      <p:pic>
        <p:nvPicPr>
          <p:cNvPr id="5125" name="Picture 5" descr="C:\Users\Мама\Desktop\biche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857760"/>
            <a:ext cx="1258887" cy="143827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00101" y="3429000"/>
            <a:ext cx="14287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"</a:t>
            </a:r>
            <a:r>
              <a:rPr lang="ru-RU" sz="2800" b="1" dirty="0" err="1" smtClean="0">
                <a:solidFill>
                  <a:prstClr val="black"/>
                </a:solidFill>
              </a:rPr>
              <a:t>Рррр</a:t>
            </a:r>
            <a:r>
              <a:rPr lang="ru-RU" sz="2800" b="1" dirty="0" smtClean="0">
                <a:solidFill>
                  <a:prstClr val="black"/>
                </a:solidFill>
              </a:rPr>
              <a:t>»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5614472"/>
            <a:ext cx="28575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«</a:t>
            </a:r>
            <a:r>
              <a:rPr lang="ru-RU" sz="2800" b="1" dirty="0" err="1" smtClean="0">
                <a:solidFill>
                  <a:prstClr val="black"/>
                </a:solidFill>
              </a:rPr>
              <a:t>Мууу</a:t>
            </a:r>
            <a:r>
              <a:rPr lang="ru-RU" sz="2800" b="1" dirty="0" smtClean="0">
                <a:solidFill>
                  <a:prstClr val="black"/>
                </a:solidFill>
              </a:rPr>
              <a:t>!»</a:t>
            </a:r>
            <a:endParaRPr lang="ru-RU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"Песенка пони"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Мой пони веселый бежит по дорожке - </a:t>
            </a:r>
            <a:br>
              <a:rPr lang="ru-RU" dirty="0" smtClean="0"/>
            </a:br>
            <a:r>
              <a:rPr lang="ru-RU" dirty="0" smtClean="0"/>
              <a:t>Цок, цок, цок, цок, цок, цок, цок, цок, цок, цок. </a:t>
            </a:r>
            <a:br>
              <a:rPr lang="ru-RU" dirty="0" smtClean="0"/>
            </a:br>
            <a:r>
              <a:rPr lang="ru-RU" dirty="0" smtClean="0"/>
              <a:t>И резво бегут его быстрые ножки - </a:t>
            </a:r>
            <a:br>
              <a:rPr lang="ru-RU" dirty="0" smtClean="0"/>
            </a:br>
            <a:r>
              <a:rPr lang="ru-RU" dirty="0" smtClean="0"/>
              <a:t>Цок, цок, цок, цок, цок, цок, цок, цок, цок, цок. </a:t>
            </a:r>
            <a:br>
              <a:rPr lang="ru-RU" dirty="0" smtClean="0"/>
            </a:br>
            <a:r>
              <a:rPr lang="ru-RU" dirty="0" smtClean="0"/>
              <a:t>Мы смело на пони поедем верхом - </a:t>
            </a:r>
            <a:br>
              <a:rPr lang="ru-RU" dirty="0" smtClean="0"/>
            </a:br>
            <a:r>
              <a:rPr lang="ru-RU" dirty="0" smtClean="0"/>
              <a:t>Цок, цок, цок, цок, цок, цок, цок, цок, цок, цок. </a:t>
            </a:r>
            <a:br>
              <a:rPr lang="ru-RU" dirty="0" smtClean="0"/>
            </a:br>
            <a:r>
              <a:rPr lang="ru-RU" dirty="0" smtClean="0"/>
              <a:t>Игрушечный город объедем кругом - </a:t>
            </a:r>
            <a:br>
              <a:rPr lang="ru-RU" dirty="0" smtClean="0"/>
            </a:br>
            <a:r>
              <a:rPr lang="ru-RU" dirty="0" smtClean="0"/>
              <a:t>Цок, цок, цок, цок, цок, цок, цок, цок, цок, цок. </a:t>
            </a:r>
            <a:br>
              <a:rPr lang="ru-RU" dirty="0" smtClean="0"/>
            </a:br>
            <a:r>
              <a:rPr lang="ru-RU" dirty="0" smtClean="0"/>
              <a:t>Ритмично и мерно копытца стучат - </a:t>
            </a:r>
            <a:br>
              <a:rPr lang="ru-RU" dirty="0" smtClean="0"/>
            </a:br>
            <a:r>
              <a:rPr lang="ru-RU" dirty="0" smtClean="0"/>
              <a:t>Цок, цок, цок, цок, цок, цок, цок, цок, цок, цок. </a:t>
            </a:r>
            <a:br>
              <a:rPr lang="ru-RU" dirty="0" smtClean="0"/>
            </a:br>
            <a:r>
              <a:rPr lang="ru-RU" dirty="0" smtClean="0"/>
              <a:t>И песенкой ритма ребят веселят - </a:t>
            </a:r>
            <a:br>
              <a:rPr lang="ru-RU" dirty="0" smtClean="0"/>
            </a:br>
            <a:r>
              <a:rPr lang="ru-RU" dirty="0" smtClean="0"/>
              <a:t>Цок, цок, цок, цок, цок, цок, цок, цок, цок, цок. </a:t>
            </a:r>
            <a:br>
              <a:rPr lang="ru-RU" dirty="0" smtClean="0"/>
            </a:br>
            <a:r>
              <a:rPr lang="ru-RU" dirty="0" smtClean="0"/>
              <a:t>И песенка та раздается кругом - </a:t>
            </a:r>
            <a:br>
              <a:rPr lang="ru-RU" dirty="0" smtClean="0"/>
            </a:br>
            <a:r>
              <a:rPr lang="ru-RU" dirty="0" smtClean="0"/>
              <a:t>Цок, цок, цок, цок, цок, цок, цок, цок, цок, цок. </a:t>
            </a:r>
            <a:br>
              <a:rPr lang="ru-RU" dirty="0" smtClean="0"/>
            </a:br>
            <a:r>
              <a:rPr lang="ru-RU" dirty="0" smtClean="0"/>
              <a:t>А мы ей пощелкаем все язычком - </a:t>
            </a:r>
            <a:br>
              <a:rPr lang="ru-RU" dirty="0" smtClean="0"/>
            </a:br>
            <a:r>
              <a:rPr lang="ru-RU" dirty="0" smtClean="0"/>
              <a:t>Цок, цок, цок, цок, цок, цок, цок, цок, цок, цок. </a:t>
            </a:r>
          </a:p>
          <a:p>
            <a:endParaRPr lang="ru-RU" dirty="0"/>
          </a:p>
        </p:txBody>
      </p:sp>
      <p:pic>
        <p:nvPicPr>
          <p:cNvPr id="6146" name="Picture 2" descr="C:\Users\Мама\Desktop\102448886_large_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785926"/>
            <a:ext cx="2357454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0318"/>
            <a:ext cx="8229600" cy="15613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"Песенка кота"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Кот на солнышке лежит: - "</a:t>
            </a:r>
            <a:r>
              <a:rPr lang="ru-RU" dirty="0" err="1" smtClean="0"/>
              <a:t>Мррр</a:t>
            </a:r>
            <a:r>
              <a:rPr lang="ru-RU" dirty="0" smtClean="0"/>
              <a:t>". </a:t>
            </a:r>
            <a:br>
              <a:rPr lang="ru-RU" dirty="0" smtClean="0"/>
            </a:br>
            <a:r>
              <a:rPr lang="ru-RU" dirty="0" smtClean="0"/>
              <a:t>Где же песенка звучит? -  "</a:t>
            </a:r>
            <a:r>
              <a:rPr lang="ru-RU" dirty="0" err="1" smtClean="0"/>
              <a:t>Мррр</a:t>
            </a:r>
            <a:r>
              <a:rPr lang="ru-RU" dirty="0" smtClean="0"/>
              <a:t>". </a:t>
            </a:r>
            <a:br>
              <a:rPr lang="ru-RU" dirty="0" smtClean="0"/>
            </a:br>
            <a:r>
              <a:rPr lang="ru-RU" dirty="0" smtClean="0"/>
              <a:t>Свою песенку урчит:    -    "</a:t>
            </a:r>
            <a:r>
              <a:rPr lang="ru-RU" dirty="0" err="1" smtClean="0"/>
              <a:t>Мррр</a:t>
            </a:r>
            <a:r>
              <a:rPr lang="ru-RU" dirty="0" smtClean="0"/>
              <a:t>". </a:t>
            </a:r>
            <a:br>
              <a:rPr lang="ru-RU" dirty="0" smtClean="0"/>
            </a:br>
            <a:r>
              <a:rPr lang="ru-RU" dirty="0" smtClean="0"/>
              <a:t>Вот загадка - кот молчит!? -"</a:t>
            </a:r>
            <a:r>
              <a:rPr lang="ru-RU" dirty="0" err="1" smtClean="0"/>
              <a:t>Мррр</a:t>
            </a:r>
            <a:r>
              <a:rPr lang="ru-RU" dirty="0" smtClean="0"/>
              <a:t>". </a:t>
            </a:r>
            <a:br>
              <a:rPr lang="ru-RU" dirty="0" smtClean="0"/>
            </a:br>
            <a:r>
              <a:rPr lang="ru-RU" dirty="0" smtClean="0"/>
              <a:t>Ты погладь меня, дружок: - "</a:t>
            </a:r>
            <a:r>
              <a:rPr lang="ru-RU" dirty="0" err="1" smtClean="0"/>
              <a:t>Мррр</a:t>
            </a:r>
            <a:r>
              <a:rPr lang="ru-RU" dirty="0" smtClean="0"/>
              <a:t>". </a:t>
            </a:r>
            <a:br>
              <a:rPr lang="ru-RU" dirty="0" smtClean="0"/>
            </a:br>
            <a:r>
              <a:rPr lang="ru-RU" dirty="0" smtClean="0"/>
              <a:t>Где же спрятался </a:t>
            </a:r>
            <a:r>
              <a:rPr lang="ru-RU" dirty="0" err="1" smtClean="0"/>
              <a:t>звучок</a:t>
            </a:r>
            <a:r>
              <a:rPr lang="ru-RU" dirty="0" smtClean="0"/>
              <a:t>? - "</a:t>
            </a:r>
            <a:r>
              <a:rPr lang="ru-RU" dirty="0" err="1" smtClean="0"/>
              <a:t>Мррр</a:t>
            </a:r>
            <a:r>
              <a:rPr lang="ru-RU" dirty="0" smtClean="0"/>
              <a:t>". </a:t>
            </a:r>
            <a:br>
              <a:rPr lang="ru-RU" dirty="0" smtClean="0"/>
            </a:br>
            <a:r>
              <a:rPr lang="ru-RU" dirty="0" smtClean="0"/>
              <a:t>Мой пушистый </a:t>
            </a:r>
            <a:r>
              <a:rPr lang="ru-RU" dirty="0" err="1" smtClean="0"/>
              <a:t>животок</a:t>
            </a:r>
            <a:r>
              <a:rPr lang="ru-RU" dirty="0" smtClean="0"/>
              <a:t>:    - "</a:t>
            </a:r>
            <a:r>
              <a:rPr lang="ru-RU" dirty="0" err="1" smtClean="0"/>
              <a:t>Мррр</a:t>
            </a:r>
            <a:r>
              <a:rPr lang="ru-RU" dirty="0" smtClean="0"/>
              <a:t>". </a:t>
            </a:r>
            <a:br>
              <a:rPr lang="ru-RU" dirty="0" smtClean="0"/>
            </a:br>
            <a:r>
              <a:rPr lang="ru-RU" dirty="0" smtClean="0"/>
              <a:t>Ты послушай, </a:t>
            </a:r>
            <a:r>
              <a:rPr lang="ru-RU" dirty="0" err="1" smtClean="0"/>
              <a:t>животок</a:t>
            </a:r>
            <a:r>
              <a:rPr lang="ru-RU" dirty="0" smtClean="0"/>
              <a:t>: -     "</a:t>
            </a:r>
            <a:r>
              <a:rPr lang="ru-RU" dirty="0" err="1" smtClean="0"/>
              <a:t>Мррр</a:t>
            </a:r>
            <a:r>
              <a:rPr lang="ru-RU" dirty="0" smtClean="0"/>
              <a:t>". </a:t>
            </a:r>
          </a:p>
          <a:p>
            <a:endParaRPr lang="ru-RU" dirty="0"/>
          </a:p>
        </p:txBody>
      </p:sp>
      <p:pic>
        <p:nvPicPr>
          <p:cNvPr id="7170" name="Picture 2" descr="C:\Users\Мама\Desktop\pavelmoscow_DSC007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000240"/>
            <a:ext cx="2643206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1756"/>
            <a:ext cx="8229600" cy="14899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"Ночная песенка филина"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Ухал. Охал. Ахал филин: </a:t>
            </a:r>
            <a:br>
              <a:rPr lang="ru-RU" dirty="0" smtClean="0"/>
            </a:br>
            <a:r>
              <a:rPr lang="ru-RU" dirty="0" smtClean="0"/>
              <a:t>"</a:t>
            </a:r>
            <a:r>
              <a:rPr lang="ru-RU" dirty="0" err="1" smtClean="0"/>
              <a:t>У-ууух</a:t>
            </a:r>
            <a:r>
              <a:rPr lang="ru-RU" dirty="0" smtClean="0"/>
              <a:t>! </a:t>
            </a:r>
            <a:r>
              <a:rPr lang="ru-RU" dirty="0" err="1" smtClean="0"/>
              <a:t>У-ууух</a:t>
            </a:r>
            <a:r>
              <a:rPr lang="ru-RU" dirty="0" smtClean="0"/>
              <a:t>!" </a:t>
            </a:r>
            <a:br>
              <a:rPr lang="ru-RU" dirty="0" smtClean="0"/>
            </a:br>
            <a:r>
              <a:rPr lang="ru-RU" dirty="0" smtClean="0"/>
              <a:t>Эхо слышалось в лесу: </a:t>
            </a:r>
            <a:br>
              <a:rPr lang="ru-RU" dirty="0" smtClean="0"/>
            </a:br>
            <a:r>
              <a:rPr lang="ru-RU" dirty="0" smtClean="0"/>
              <a:t>"</a:t>
            </a:r>
            <a:r>
              <a:rPr lang="ru-RU" dirty="0" err="1" smtClean="0"/>
              <a:t>У-ууух</a:t>
            </a:r>
            <a:r>
              <a:rPr lang="ru-RU" dirty="0" smtClean="0"/>
              <a:t>! </a:t>
            </a:r>
            <a:r>
              <a:rPr lang="ru-RU" dirty="0" err="1" smtClean="0"/>
              <a:t>У-ууух</a:t>
            </a:r>
            <a:r>
              <a:rPr lang="ru-RU" dirty="0" smtClean="0"/>
              <a:t>!" </a:t>
            </a:r>
            <a:br>
              <a:rPr lang="ru-RU" dirty="0" smtClean="0"/>
            </a:br>
            <a:r>
              <a:rPr lang="ru-RU" dirty="0" smtClean="0"/>
              <a:t>Звери в страхе разбежались. </a:t>
            </a:r>
            <a:br>
              <a:rPr lang="ru-RU" dirty="0" smtClean="0"/>
            </a:br>
            <a:r>
              <a:rPr lang="ru-RU" dirty="0" smtClean="0"/>
              <a:t>"</a:t>
            </a:r>
            <a:r>
              <a:rPr lang="ru-RU" dirty="0" err="1" smtClean="0"/>
              <a:t>У-ууух</a:t>
            </a:r>
            <a:r>
              <a:rPr lang="ru-RU" dirty="0" smtClean="0"/>
              <a:t>! </a:t>
            </a:r>
            <a:r>
              <a:rPr lang="ru-RU" dirty="0" err="1" smtClean="0"/>
              <a:t>У-ууух</a:t>
            </a:r>
            <a:r>
              <a:rPr lang="ru-RU" dirty="0" smtClean="0"/>
              <a:t>!" </a:t>
            </a:r>
            <a:br>
              <a:rPr lang="ru-RU" dirty="0" smtClean="0"/>
            </a:br>
            <a:r>
              <a:rPr lang="ru-RU" dirty="0" smtClean="0"/>
              <a:t>Песни Фили испугались. </a:t>
            </a:r>
          </a:p>
          <a:p>
            <a:pPr>
              <a:buNone/>
            </a:pPr>
            <a:r>
              <a:rPr lang="ru-RU" dirty="0" smtClean="0"/>
              <a:t>	"</a:t>
            </a:r>
            <a:r>
              <a:rPr lang="ru-RU" dirty="0" err="1" smtClean="0"/>
              <a:t>У-ууух</a:t>
            </a:r>
            <a:r>
              <a:rPr lang="ru-RU" dirty="0" smtClean="0"/>
              <a:t>! </a:t>
            </a:r>
            <a:r>
              <a:rPr lang="ru-RU" dirty="0" err="1" smtClean="0"/>
              <a:t>У-ууух</a:t>
            </a:r>
            <a:r>
              <a:rPr lang="ru-RU" dirty="0" smtClean="0"/>
              <a:t>!"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Users\Мама\Desktop\1436173467_owl-collection-1-0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857364"/>
            <a:ext cx="3500462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1756"/>
            <a:ext cx="8229600" cy="14899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"Матрешка"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Ты, матрешка, попляши. </a:t>
            </a:r>
            <a:br>
              <a:rPr lang="ru-RU" dirty="0" smtClean="0"/>
            </a:br>
            <a:r>
              <a:rPr lang="ru-RU" dirty="0" smtClean="0"/>
              <a:t>"</a:t>
            </a:r>
            <a:r>
              <a:rPr lang="ru-RU" dirty="0" err="1" smtClean="0"/>
              <a:t>Ух-ах</a:t>
            </a:r>
            <a:r>
              <a:rPr lang="ru-RU" dirty="0" smtClean="0"/>
              <a:t>, </a:t>
            </a:r>
            <a:r>
              <a:rPr lang="ru-RU" dirty="0" err="1" smtClean="0"/>
              <a:t>ух-ах</a:t>
            </a:r>
            <a:r>
              <a:rPr lang="ru-RU" dirty="0" smtClean="0"/>
              <a:t>". </a:t>
            </a:r>
            <a:br>
              <a:rPr lang="ru-RU" dirty="0" smtClean="0"/>
            </a:br>
            <a:r>
              <a:rPr lang="ru-RU" dirty="0" smtClean="0"/>
              <a:t>Нам платочком помаши. </a:t>
            </a:r>
            <a:br>
              <a:rPr lang="ru-RU" dirty="0" smtClean="0"/>
            </a:br>
            <a:r>
              <a:rPr lang="ru-RU" dirty="0" smtClean="0"/>
              <a:t>"</a:t>
            </a:r>
            <a:r>
              <a:rPr lang="ru-RU" dirty="0" err="1" smtClean="0"/>
              <a:t>Ух-ах</a:t>
            </a:r>
            <a:r>
              <a:rPr lang="ru-RU" dirty="0" smtClean="0"/>
              <a:t>, </a:t>
            </a:r>
            <a:r>
              <a:rPr lang="ru-RU" dirty="0" err="1" smtClean="0"/>
              <a:t>ух-ах</a:t>
            </a:r>
            <a:r>
              <a:rPr lang="ru-RU" dirty="0" smtClean="0"/>
              <a:t>". </a:t>
            </a:r>
            <a:br>
              <a:rPr lang="ru-RU" dirty="0" smtClean="0"/>
            </a:br>
            <a:r>
              <a:rPr lang="ru-RU" dirty="0" smtClean="0"/>
              <a:t>Мы похлопаем в ладошки. </a:t>
            </a:r>
            <a:br>
              <a:rPr lang="ru-RU" dirty="0" smtClean="0"/>
            </a:br>
            <a:r>
              <a:rPr lang="ru-RU" dirty="0" smtClean="0"/>
              <a:t>"</a:t>
            </a:r>
            <a:r>
              <a:rPr lang="ru-RU" dirty="0" err="1" smtClean="0"/>
              <a:t>Ух-ах</a:t>
            </a:r>
            <a:r>
              <a:rPr lang="ru-RU" dirty="0" smtClean="0"/>
              <a:t>, </a:t>
            </a:r>
            <a:r>
              <a:rPr lang="ru-RU" dirty="0" err="1" smtClean="0"/>
              <a:t>ух-ах</a:t>
            </a:r>
            <a:r>
              <a:rPr lang="ru-RU" dirty="0" smtClean="0"/>
              <a:t>". </a:t>
            </a:r>
            <a:br>
              <a:rPr lang="ru-RU" dirty="0" smtClean="0"/>
            </a:br>
            <a:r>
              <a:rPr lang="ru-RU" dirty="0" smtClean="0"/>
              <a:t>И попрыгаем немножко. </a:t>
            </a:r>
            <a:br>
              <a:rPr lang="ru-RU" dirty="0" smtClean="0"/>
            </a:br>
            <a:r>
              <a:rPr lang="ru-RU" dirty="0" smtClean="0"/>
              <a:t>"</a:t>
            </a:r>
            <a:r>
              <a:rPr lang="ru-RU" dirty="0" err="1" smtClean="0"/>
              <a:t>Ух-ах</a:t>
            </a:r>
            <a:r>
              <a:rPr lang="ru-RU" dirty="0" smtClean="0"/>
              <a:t>, </a:t>
            </a:r>
            <a:r>
              <a:rPr lang="ru-RU" dirty="0" err="1" smtClean="0"/>
              <a:t>ух-ах</a:t>
            </a:r>
            <a:r>
              <a:rPr lang="ru-RU" dirty="0" smtClean="0"/>
              <a:t>". </a:t>
            </a:r>
          </a:p>
          <a:p>
            <a:endParaRPr lang="ru-RU" dirty="0"/>
          </a:p>
        </p:txBody>
      </p:sp>
      <p:pic>
        <p:nvPicPr>
          <p:cNvPr id="9219" name="Picture 3" descr="C:\Users\Мама\Desktop\8126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500174"/>
            <a:ext cx="4000528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0318"/>
            <a:ext cx="8229600" cy="15613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"Песенка петушка"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Мой игрушечный </a:t>
            </a:r>
            <a:r>
              <a:rPr lang="ru-RU" dirty="0" err="1" smtClean="0"/>
              <a:t>пету-ух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Развивает утром </a:t>
            </a:r>
            <a:r>
              <a:rPr lang="ru-RU" dirty="0" err="1" smtClean="0"/>
              <a:t>слу-ух</a:t>
            </a:r>
            <a:r>
              <a:rPr lang="ru-RU" dirty="0" smtClean="0"/>
              <a:t>! </a:t>
            </a:r>
            <a:br>
              <a:rPr lang="ru-RU" dirty="0" smtClean="0"/>
            </a:br>
            <a:r>
              <a:rPr lang="ru-RU" dirty="0" smtClean="0"/>
              <a:t>Песню слышно </a:t>
            </a:r>
            <a:r>
              <a:rPr lang="ru-RU" dirty="0" err="1" smtClean="0"/>
              <a:t>далеко-ооо</a:t>
            </a:r>
            <a:r>
              <a:rPr lang="ru-RU" dirty="0" smtClean="0"/>
              <a:t>! </a:t>
            </a:r>
            <a:br>
              <a:rPr lang="ru-RU" dirty="0" smtClean="0"/>
            </a:br>
            <a:r>
              <a:rPr lang="ru-RU" dirty="0" smtClean="0"/>
              <a:t>"Кукареку! </a:t>
            </a:r>
            <a:r>
              <a:rPr lang="ru-RU" dirty="0" err="1" smtClean="0"/>
              <a:t>Ко-ко-кооо</a:t>
            </a:r>
            <a:r>
              <a:rPr lang="ru-RU" dirty="0" smtClean="0"/>
              <a:t>!". </a:t>
            </a:r>
          </a:p>
          <a:p>
            <a:endParaRPr lang="ru-RU" dirty="0"/>
          </a:p>
        </p:txBody>
      </p:sp>
      <p:pic>
        <p:nvPicPr>
          <p:cNvPr id="10243" name="Picture 3" descr="C:\Users\Мама\Desktop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786058"/>
            <a:ext cx="3937710" cy="3794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613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"Песенка слоника"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Слоник песенки любил:  "</a:t>
            </a:r>
            <a:r>
              <a:rPr lang="ru-RU" dirty="0" err="1" smtClean="0"/>
              <a:t>Ннн</a:t>
            </a:r>
            <a:r>
              <a:rPr lang="ru-RU" dirty="0" smtClean="0"/>
              <a:t> - </a:t>
            </a:r>
            <a:r>
              <a:rPr lang="ru-RU" dirty="0" err="1" smtClean="0"/>
              <a:t>ннн</a:t>
            </a:r>
            <a:r>
              <a:rPr lang="ru-RU" dirty="0" smtClean="0"/>
              <a:t>, </a:t>
            </a:r>
            <a:r>
              <a:rPr lang="ru-RU" dirty="0" err="1" smtClean="0"/>
              <a:t>ннн-ннн</a:t>
            </a:r>
            <a:r>
              <a:rPr lang="ru-RU" dirty="0" smtClean="0"/>
              <a:t>". </a:t>
            </a:r>
            <a:br>
              <a:rPr lang="ru-RU" dirty="0" smtClean="0"/>
            </a:br>
            <a:r>
              <a:rPr lang="ru-RU" dirty="0" smtClean="0"/>
              <a:t>Слоник хоботом трубил: "</a:t>
            </a:r>
            <a:r>
              <a:rPr lang="ru-RU" dirty="0" err="1" smtClean="0"/>
              <a:t>Ннн</a:t>
            </a:r>
            <a:r>
              <a:rPr lang="ru-RU" dirty="0" smtClean="0"/>
              <a:t> - </a:t>
            </a:r>
            <a:r>
              <a:rPr lang="ru-RU" dirty="0" err="1" smtClean="0"/>
              <a:t>ннн</a:t>
            </a:r>
            <a:r>
              <a:rPr lang="ru-RU" dirty="0" smtClean="0"/>
              <a:t>, </a:t>
            </a:r>
            <a:r>
              <a:rPr lang="ru-RU" dirty="0" err="1" smtClean="0"/>
              <a:t>ннн-ннн</a:t>
            </a:r>
            <a:r>
              <a:rPr lang="ru-RU" dirty="0" smtClean="0"/>
              <a:t>". </a:t>
            </a:r>
            <a:br>
              <a:rPr lang="ru-RU" dirty="0" smtClean="0"/>
            </a:br>
            <a:r>
              <a:rPr lang="ru-RU" dirty="0" smtClean="0"/>
              <a:t>Песня в хоботе нашлась: "</a:t>
            </a:r>
            <a:r>
              <a:rPr lang="ru-RU" dirty="0" err="1" smtClean="0"/>
              <a:t>Ннн</a:t>
            </a:r>
            <a:r>
              <a:rPr lang="ru-RU" dirty="0" smtClean="0"/>
              <a:t> - </a:t>
            </a:r>
            <a:r>
              <a:rPr lang="ru-RU" dirty="0" err="1" smtClean="0"/>
              <a:t>ннн</a:t>
            </a:r>
            <a:r>
              <a:rPr lang="ru-RU" dirty="0" smtClean="0"/>
              <a:t>, </a:t>
            </a:r>
            <a:r>
              <a:rPr lang="ru-RU" dirty="0" err="1" smtClean="0"/>
              <a:t>ннн-ннн</a:t>
            </a:r>
            <a:r>
              <a:rPr lang="ru-RU" dirty="0" smtClean="0"/>
              <a:t>", </a:t>
            </a:r>
            <a:br>
              <a:rPr lang="ru-RU" dirty="0" smtClean="0"/>
            </a:br>
            <a:r>
              <a:rPr lang="ru-RU" dirty="0" smtClean="0"/>
              <a:t>Нам по голосу пришлась: "</a:t>
            </a:r>
            <a:r>
              <a:rPr lang="ru-RU" dirty="0" err="1" smtClean="0"/>
              <a:t>Ннн</a:t>
            </a:r>
            <a:r>
              <a:rPr lang="ru-RU" dirty="0" smtClean="0"/>
              <a:t> - </a:t>
            </a:r>
            <a:r>
              <a:rPr lang="ru-RU" dirty="0" err="1" smtClean="0"/>
              <a:t>ннн</a:t>
            </a:r>
            <a:r>
              <a:rPr lang="ru-RU" dirty="0" smtClean="0"/>
              <a:t>, </a:t>
            </a:r>
            <a:r>
              <a:rPr lang="ru-RU" dirty="0" err="1" smtClean="0"/>
              <a:t>ннн-ннн</a:t>
            </a:r>
            <a:r>
              <a:rPr lang="ru-RU" dirty="0" smtClean="0"/>
              <a:t>". </a:t>
            </a:r>
            <a:br>
              <a:rPr lang="ru-RU" dirty="0" smtClean="0"/>
            </a:br>
            <a:r>
              <a:rPr lang="ru-RU" dirty="0" smtClean="0"/>
              <a:t>Мой гнусавый голосок, "</a:t>
            </a:r>
            <a:r>
              <a:rPr lang="ru-RU" dirty="0" err="1" smtClean="0"/>
              <a:t>Ннн</a:t>
            </a:r>
            <a:r>
              <a:rPr lang="ru-RU" dirty="0" smtClean="0"/>
              <a:t> - </a:t>
            </a:r>
            <a:r>
              <a:rPr lang="ru-RU" dirty="0" err="1" smtClean="0"/>
              <a:t>ннн</a:t>
            </a:r>
            <a:r>
              <a:rPr lang="ru-RU" dirty="0" smtClean="0"/>
              <a:t>, </a:t>
            </a:r>
            <a:r>
              <a:rPr lang="ru-RU" dirty="0" err="1" smtClean="0"/>
              <a:t>ннн-ннн</a:t>
            </a:r>
            <a:r>
              <a:rPr lang="ru-RU" dirty="0" smtClean="0"/>
              <a:t>", </a:t>
            </a:r>
            <a:br>
              <a:rPr lang="ru-RU" dirty="0" smtClean="0"/>
            </a:br>
            <a:r>
              <a:rPr lang="ru-RU" dirty="0" smtClean="0"/>
              <a:t>Мне почистит хоботок, "</a:t>
            </a:r>
            <a:r>
              <a:rPr lang="ru-RU" dirty="0" err="1" smtClean="0"/>
              <a:t>Ннн</a:t>
            </a:r>
            <a:r>
              <a:rPr lang="ru-RU" dirty="0" smtClean="0"/>
              <a:t> - </a:t>
            </a:r>
            <a:r>
              <a:rPr lang="ru-RU" dirty="0" err="1" smtClean="0"/>
              <a:t>ннн</a:t>
            </a:r>
            <a:r>
              <a:rPr lang="ru-RU" dirty="0" smtClean="0"/>
              <a:t>, </a:t>
            </a:r>
            <a:r>
              <a:rPr lang="ru-RU" dirty="0" err="1" smtClean="0"/>
              <a:t>ннн-ннн</a:t>
            </a:r>
            <a:r>
              <a:rPr lang="ru-RU" dirty="0" smtClean="0"/>
              <a:t>". </a:t>
            </a:r>
          </a:p>
          <a:p>
            <a:endParaRPr lang="ru-RU" dirty="0"/>
          </a:p>
        </p:txBody>
      </p:sp>
      <p:pic>
        <p:nvPicPr>
          <p:cNvPr id="11266" name="Picture 2" descr="C:\Users\Мама\Desktop\depositphotos_53083611-stock-illustration-elephant-carto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357694"/>
            <a:ext cx="2501033" cy="242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</TotalTime>
  <Words>67</Words>
  <Application>Microsoft Office PowerPoint</Application>
  <PresentationFormat>Экран (4:3)</PresentationFormat>
  <Paragraphs>33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Оздоровительные голосовые песенки – игры для детей</vt:lpstr>
      <vt:lpstr>Музыкальные складушки развивают ребенка целостно:</vt:lpstr>
      <vt:lpstr>«Веселые игрушки» </vt:lpstr>
      <vt:lpstr>"Песенка пони"  </vt:lpstr>
      <vt:lpstr>"Песенка кота" </vt:lpstr>
      <vt:lpstr>"Ночная песенка филина" </vt:lpstr>
      <vt:lpstr>"Матрешка" </vt:lpstr>
      <vt:lpstr>"Песенка петушка" </vt:lpstr>
      <vt:lpstr>"Песенка слоника" </vt:lpstr>
      <vt:lpstr>"Песенка про смех"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Оздоровительные голосовые песенки – игры для детей</dc:title>
  <dc:creator>Мама</dc:creator>
  <cp:lastModifiedBy>1</cp:lastModifiedBy>
  <cp:revision>20</cp:revision>
  <dcterms:created xsi:type="dcterms:W3CDTF">2017-10-15T12:22:59Z</dcterms:created>
  <dcterms:modified xsi:type="dcterms:W3CDTF">2022-05-30T12:12:30Z</dcterms:modified>
</cp:coreProperties>
</file>